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3DB7F-1E9B-0B7E-70F8-799D78482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169CA7-52F0-E761-4873-214804881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D0AA5-FA2A-F569-A4E4-AB5D5F984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B5F71-72B5-966A-A9FB-67B17F2FE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A2B61-63ED-688A-104E-FEE0309CD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287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024FB-9AEA-6604-8C3E-FE351A504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C62FA-1DAC-CEF9-395C-7AF2BD1E7D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BAC97-CB17-6F32-B519-67F9C626D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10619-C9BE-75A1-687A-378EB3845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18300-4052-7C78-8045-8EB819484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171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78EDC7-487D-8F39-F5ED-22AAFF212F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374C36-E9D9-70CC-3CA8-62BEE5E53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1758D-AC28-3D28-45F6-2CB1C405D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5E7121-5166-7F29-D9D7-0E2297F7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7D538-37A1-2528-1D4F-57492809A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0612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0A4F8-FCD3-BC5D-9775-C0340C997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522DF-2ECA-5724-007C-2BEB70ACC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C2402-B326-6369-1063-545DABBF1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0CE3D-6283-9CC6-C9D1-4F07C11C6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29394-897C-204D-7ADB-9A35A020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671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9A259-7F33-8C03-C5C9-D6E4871AE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AA8F3-D722-9768-58C2-E1984AD63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5B40C-7B65-D7A4-243A-885CE6241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7130A-E444-18F2-D800-82EE05910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C3E20-2753-B5FB-CAD6-3BD9DA1AD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602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19FA2-868D-3062-69F1-2BB6E875A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264FB-0EDE-0222-EE02-4765F3F9D0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812BD-0F44-1CD2-1B82-C029FBE94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34E25F-23C0-8452-FBBB-EE4F44960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9E8A17-8A89-48F6-49CA-DCBF75C51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758C5-FC63-1551-F0CC-91569B45C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4245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ED4A2-742A-4AC9-3D2F-CF8AC93B4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FDF51-EC95-2606-0902-DF3AE83E1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3CED2B-3174-BD38-0329-2BCAC5441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38ADDB-A2AF-7244-CA40-E0B67AEB61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B5162C-2CC4-0CF3-FC76-84715B1237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7E1D91-E087-02CE-53D8-17F74A44B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839C98-FF06-4EBE-C4BA-5BC953E36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C8D68-A3AB-9BB4-7DE3-1888E9836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4349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562DB-9241-F644-9964-B234EE2F6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37097C-0775-9D4B-8E54-8D851C1FE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70092B-5CBD-78D7-D112-E426B8361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C50C95-7292-7433-0E9C-0D4408977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349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F7500C-E497-A632-FAE4-1449858BF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C26F5-2AB1-4782-4E8B-BBCD0C1B7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D4D050-9B8F-9E94-8542-EC1C74751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3797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53EB5-AE2D-F0BB-AABF-AEF2809E6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46302-B887-0A61-DBC1-46F1C09AE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D5C2BC-501A-8AEF-0F99-8AD848F37E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77DD1E-0688-49AA-BB97-5F0CCB158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9DF4E5-E2AF-B50B-3160-9BCBE1971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26196-064D-1F31-E2FA-31D9DA26C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017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7B94B-C07F-45AF-0338-081B7434E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AB4CEA-3226-1FDC-EAB6-D8AC0FCDE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F5A129-B27B-A5D9-E12A-49C0F0C5D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557473-1459-5D5E-F02B-B67F322AB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C184E-C8E7-D777-13B2-BBA7D887F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2272A5-58BC-56C1-BB23-E1FD90C3E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949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B13696-DDD9-122F-BF6D-6741AEBF0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DF9C2-08CD-FD2E-A9A4-22FDE3EF0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ABFF-DE87-61BD-D623-191BC30704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6CCBF-3E0F-437D-BB63-BFEEAF8E9F9D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378B0-AD1A-2D3E-B235-CF6089B88D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62304-DB65-318D-419B-4320CA927A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AF959-2B1A-4BFE-9BBC-4193B96100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8652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B708A7-D92A-61EC-D9CC-A3A7863970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10" t="20567" r="16726" b="38086"/>
          <a:stretch/>
        </p:blipFill>
        <p:spPr>
          <a:xfrm>
            <a:off x="2052536" y="1964987"/>
            <a:ext cx="7811311" cy="26538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9F662D-07CB-312E-DCAA-5A6EDCD940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" t="38936" r="67080" b="32624"/>
          <a:stretch/>
        </p:blipFill>
        <p:spPr>
          <a:xfrm>
            <a:off x="2052536" y="4742234"/>
            <a:ext cx="2441643" cy="16823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5DAB07-803B-2C20-0931-BC88D598A3BA}"/>
              </a:ext>
            </a:extLst>
          </p:cNvPr>
          <p:cNvSpPr/>
          <p:nvPr/>
        </p:nvSpPr>
        <p:spPr>
          <a:xfrm>
            <a:off x="2013629" y="1974718"/>
            <a:ext cx="7850218" cy="444981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8A4AEF-5DFA-3D5C-4B39-06CBFCE65B73}"/>
              </a:ext>
            </a:extLst>
          </p:cNvPr>
          <p:cNvSpPr txBox="1"/>
          <p:nvPr/>
        </p:nvSpPr>
        <p:spPr>
          <a:xfrm>
            <a:off x="5275839" y="1128409"/>
            <a:ext cx="1779398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Expect Exists</a:t>
            </a:r>
          </a:p>
        </p:txBody>
      </p:sp>
    </p:spTree>
    <p:extLst>
      <p:ext uri="{BB962C8B-B14F-4D97-AF65-F5344CB8AC3E}">
        <p14:creationId xmlns:p14="http://schemas.microsoft.com/office/powerpoint/2010/main" val="1340754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F2BDDD2-5281-671C-E4E6-836165AD90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47" t="31631" r="1744" b="19716"/>
          <a:stretch/>
        </p:blipFill>
        <p:spPr>
          <a:xfrm>
            <a:off x="175098" y="3881336"/>
            <a:ext cx="7879405" cy="333658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A9EB31-A402-4224-EB1C-680C30283109}"/>
              </a:ext>
            </a:extLst>
          </p:cNvPr>
          <p:cNvSpPr/>
          <p:nvPr/>
        </p:nvSpPr>
        <p:spPr>
          <a:xfrm>
            <a:off x="175098" y="87549"/>
            <a:ext cx="7879405" cy="713037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CD1148E-0FEC-5167-596F-17CEAA5B86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62" t="26383" r="26389" b="19433"/>
          <a:stretch/>
        </p:blipFill>
        <p:spPr>
          <a:xfrm>
            <a:off x="243189" y="165370"/>
            <a:ext cx="5272392" cy="37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276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7378EA-B577-D68C-90D8-C1933A1E61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73" t="26384" r="26211" b="35515"/>
          <a:stretch/>
        </p:blipFill>
        <p:spPr>
          <a:xfrm>
            <a:off x="165371" y="175097"/>
            <a:ext cx="6138152" cy="30253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76CC91-2101-8326-3914-E884E6CE3F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25" t="43972" r="4846" b="21418"/>
          <a:stretch/>
        </p:blipFill>
        <p:spPr>
          <a:xfrm>
            <a:off x="165371" y="3429000"/>
            <a:ext cx="8190689" cy="258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683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5661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3</cp:revision>
  <dcterms:created xsi:type="dcterms:W3CDTF">2023-03-08T09:46:40Z</dcterms:created>
  <dcterms:modified xsi:type="dcterms:W3CDTF">2023-03-08T11:47:51Z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2023-03-08T09:46:41Z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5a3bf4df-cd17-40ee-ad92-ffed12410109</vt:lpwstr>
  </property>
  <property fmtid="{D5CDD505-2E9C-101B-9397-08002B2CF9AE}" pid="8" name="MSIP_Label_19540963-e559-4020-8a90-fe8a502c2801_ContentBits">
    <vt:lpwstr>0</vt:lpwstr>
  </property>
</Properties>
</file>

<file path=docProps/thumbnail.jpeg>
</file>